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9" r:id="rId3"/>
    <p:sldId id="258" r:id="rId4"/>
    <p:sldId id="260" r:id="rId5"/>
    <p:sldId id="256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4660"/>
  </p:normalViewPr>
  <p:slideViewPr>
    <p:cSldViewPr>
      <p:cViewPr varScale="1">
        <p:scale>
          <a:sx n="74" d="100"/>
          <a:sy n="74" d="100"/>
        </p:scale>
        <p:origin x="1766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8210"/>
            <a:ext cx="7848600" cy="43757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4953000"/>
            <a:ext cx="7620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BY :-  RAGINI  PARATE</a:t>
            </a:r>
          </a:p>
          <a:p>
            <a:pPr algn="just"/>
            <a:r>
              <a:rPr lang="en-US" sz="2000" b="1" dirty="0"/>
              <a:t>Assistant Professor Commerce, and Selected Post -  Assist. Grade 3 ,  Teacher, Accountant , Divisional Accountant Field Assistant , Pre bed Top 7 Rank , B.COM and M.COM Gold Medalist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8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8839200" cy="5257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A55BBD-C0AF-CB06-46E0-5BC46200A5BA}"/>
              </a:ext>
            </a:extLst>
          </p:cNvPr>
          <p:cNvSpPr txBox="1"/>
          <p:nvPr/>
        </p:nvSpPr>
        <p:spPr>
          <a:xfrm>
            <a:off x="1447800" y="533400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2">
                    <a:lumMod val="25000"/>
                  </a:schemeClr>
                </a:solidFill>
              </a:rPr>
              <a:t>What is ?</a:t>
            </a:r>
            <a:endParaRPr lang="en-IN" sz="4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63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23" y="152400"/>
            <a:ext cx="8380953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4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9067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533400"/>
            <a:ext cx="66294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</a:rPr>
              <a:t>MY OPINION </a:t>
            </a:r>
          </a:p>
          <a:p>
            <a:endParaRPr lang="en-US" sz="3200" b="1" dirty="0">
              <a:solidFill>
                <a:srgbClr val="002060"/>
              </a:solidFill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</a:rPr>
              <a:t>HOW TO PREPARE COMPETITIVE EXAM</a:t>
            </a:r>
          </a:p>
          <a:p>
            <a:pPr algn="ctr"/>
            <a:endParaRPr lang="en-US" sz="2400" b="1" dirty="0">
              <a:solidFill>
                <a:srgbClr val="002060"/>
              </a:solidFill>
            </a:endParaRPr>
          </a:p>
          <a:p>
            <a:pPr algn="ctr"/>
            <a:r>
              <a:rPr lang="en-US" sz="2800" dirty="0"/>
              <a:t>DECIDE YOUR GOAL</a:t>
            </a:r>
          </a:p>
          <a:p>
            <a:pPr algn="ctr"/>
            <a:endParaRPr lang="en-US" sz="2800" dirty="0"/>
          </a:p>
          <a:p>
            <a:pPr algn="ctr"/>
            <a:endParaRPr lang="en-US" dirty="0"/>
          </a:p>
          <a:p>
            <a:pPr algn="ctr"/>
            <a:r>
              <a:rPr lang="en-US" sz="2800" dirty="0"/>
              <a:t>Plan Well. A well-laid plan means half of the job is done</a:t>
            </a:r>
            <a:r>
              <a:rPr lang="en-US" dirty="0"/>
              <a:t>. 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Time Management. It is important to manage your time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6590D50C-D12A-0B3D-B8D6-F2EECF700A73}"/>
              </a:ext>
            </a:extLst>
          </p:cNvPr>
          <p:cNvSpPr/>
          <p:nvPr/>
        </p:nvSpPr>
        <p:spPr>
          <a:xfrm>
            <a:off x="4442114" y="4469844"/>
            <a:ext cx="259772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813764A-0225-6B02-541E-E2A3A52948B5}"/>
              </a:ext>
            </a:extLst>
          </p:cNvPr>
          <p:cNvSpPr/>
          <p:nvPr/>
        </p:nvSpPr>
        <p:spPr>
          <a:xfrm>
            <a:off x="4442114" y="2743200"/>
            <a:ext cx="259772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245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204A70-BA84-6B49-2A60-2E66B5AFC497}"/>
              </a:ext>
            </a:extLst>
          </p:cNvPr>
          <p:cNvSpPr txBox="1"/>
          <p:nvPr/>
        </p:nvSpPr>
        <p:spPr>
          <a:xfrm>
            <a:off x="1676400" y="609600"/>
            <a:ext cx="5867400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wisely and smartly in order to achieve success. </a:t>
            </a:r>
          </a:p>
          <a:p>
            <a:pPr algn="ctr"/>
            <a:endParaRPr lang="en-US" sz="2800" dirty="0"/>
          </a:p>
          <a:p>
            <a:pPr algn="ctr"/>
            <a:endParaRPr lang="en-US" dirty="0"/>
          </a:p>
          <a:p>
            <a:pPr algn="ctr"/>
            <a:r>
              <a:rPr lang="en-US" sz="2800" dirty="0"/>
              <a:t>Choose subjects wisely. ..</a:t>
            </a: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Shorter Study. ...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dirty="0"/>
          </a:p>
          <a:p>
            <a:pPr algn="ctr"/>
            <a:r>
              <a:rPr lang="en-US" sz="2800" dirty="0"/>
              <a:t>Mock Papers. ...</a:t>
            </a:r>
          </a:p>
          <a:p>
            <a:pPr algn="ctr"/>
            <a:endParaRPr lang="en-US" sz="24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2800" dirty="0"/>
              <a:t>Motivation.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8DFEF3A2-01B1-853B-A189-33A1E9E51930}"/>
              </a:ext>
            </a:extLst>
          </p:cNvPr>
          <p:cNvSpPr/>
          <p:nvPr/>
        </p:nvSpPr>
        <p:spPr>
          <a:xfrm>
            <a:off x="4134282" y="1447800"/>
            <a:ext cx="3810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DD81E4CF-30F7-1ACD-EC2F-40DB109A247B}"/>
              </a:ext>
            </a:extLst>
          </p:cNvPr>
          <p:cNvSpPr/>
          <p:nvPr/>
        </p:nvSpPr>
        <p:spPr>
          <a:xfrm>
            <a:off x="4134282" y="2667000"/>
            <a:ext cx="3810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33157B31-60B9-E428-BA06-9AB4582EFF7F}"/>
              </a:ext>
            </a:extLst>
          </p:cNvPr>
          <p:cNvSpPr/>
          <p:nvPr/>
        </p:nvSpPr>
        <p:spPr>
          <a:xfrm>
            <a:off x="4139910" y="3976255"/>
            <a:ext cx="3810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5DB4CB28-726B-305F-D697-DDF57FDF1B52}"/>
              </a:ext>
            </a:extLst>
          </p:cNvPr>
          <p:cNvSpPr/>
          <p:nvPr/>
        </p:nvSpPr>
        <p:spPr>
          <a:xfrm>
            <a:off x="4075400" y="5284148"/>
            <a:ext cx="381000" cy="6858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171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89916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51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AB1861-894F-FE74-CF58-F0658DA1AC77}"/>
              </a:ext>
            </a:extLst>
          </p:cNvPr>
          <p:cNvSpPr txBox="1"/>
          <p:nvPr/>
        </p:nvSpPr>
        <p:spPr>
          <a:xfrm>
            <a:off x="1562100" y="22860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lgerian" panose="04020705040A02060702" pitchFamily="82" charset="0"/>
              </a:rPr>
              <a:t>THANK YOU</a:t>
            </a:r>
            <a:endParaRPr lang="en-IN" sz="5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9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157</TotalTime>
  <Words>105</Words>
  <Application>Microsoft Office PowerPoint</Application>
  <PresentationFormat>On-screen Show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Algerian</vt:lpstr>
      <vt:lpstr>Lucida Sans Unicode</vt:lpstr>
      <vt:lpstr>Verdana</vt:lpstr>
      <vt:lpstr>Wingdings 2</vt:lpstr>
      <vt:lpstr>Wingdings 3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RAGINI PARATE</cp:lastModifiedBy>
  <cp:revision>6</cp:revision>
  <dcterms:created xsi:type="dcterms:W3CDTF">2023-10-18T07:15:12Z</dcterms:created>
  <dcterms:modified xsi:type="dcterms:W3CDTF">2023-11-28T13:36:42Z</dcterms:modified>
</cp:coreProperties>
</file>